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72" r:id="rId8"/>
    <p:sldId id="276" r:id="rId9"/>
    <p:sldId id="273" r:id="rId10"/>
    <p:sldId id="274" r:id="rId11"/>
    <p:sldId id="261" r:id="rId12"/>
    <p:sldId id="262" r:id="rId13"/>
    <p:sldId id="263" r:id="rId14"/>
    <p:sldId id="270" r:id="rId15"/>
    <p:sldId id="271" r:id="rId16"/>
    <p:sldId id="264" r:id="rId17"/>
    <p:sldId id="265" r:id="rId18"/>
    <p:sldId id="266" r:id="rId19"/>
    <p:sldId id="269" r:id="rId20"/>
    <p:sldId id="267" r:id="rId21"/>
    <p:sldId id="26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Appendix D</a:t>
            </a:r>
          </a:p>
          <a:p>
            <a:r>
              <a:rPr lang="en-US" b="1" cap="small" dirty="0"/>
              <a:t>Regression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 b="71777"/>
          <a:stretch>
            <a:fillRect/>
          </a:stretch>
        </p:blipFill>
        <p:spPr bwMode="auto">
          <a:xfrm>
            <a:off x="2638425" y="1411705"/>
            <a:ext cx="6915150" cy="330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832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97280"/>
            <a:ext cx="10058400" cy="466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035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D.8 top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b="50422"/>
          <a:stretch/>
        </p:blipFill>
        <p:spPr bwMode="auto">
          <a:xfrm>
            <a:off x="2021109" y="868681"/>
            <a:ext cx="8138160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964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D.8 bottom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t="48266"/>
          <a:stretch/>
        </p:blipFill>
        <p:spPr bwMode="auto">
          <a:xfrm>
            <a:off x="2696912" y="702383"/>
            <a:ext cx="7498080" cy="516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876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D.9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0" y="749300"/>
            <a:ext cx="5524500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646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D.10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793" y="1090863"/>
            <a:ext cx="10990661" cy="455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67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0443" y="6093727"/>
            <a:ext cx="985279" cy="1365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 D.11 top left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 rotWithShape="1">
          <a:blip r:embed="rId2" cstate="print"/>
          <a:srcRect l="-1" r="48907" b="51287"/>
          <a:stretch/>
        </p:blipFill>
        <p:spPr bwMode="auto">
          <a:xfrm>
            <a:off x="1965702" y="437828"/>
            <a:ext cx="8260597" cy="5982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269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D.11 </a:t>
            </a:r>
            <a:r>
              <a:rPr lang="en-US" dirty="0" err="1" smtClean="0"/>
              <a:t>blttom</a:t>
            </a:r>
            <a:r>
              <a:rPr lang="en-US" dirty="0" smtClean="0"/>
              <a:t> left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t="47805" r="48359"/>
          <a:stretch/>
        </p:blipFill>
        <p:spPr bwMode="auto">
          <a:xfrm>
            <a:off x="1805804" y="358528"/>
            <a:ext cx="8154561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507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D.11 top right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l="50615" b="50379"/>
          <a:stretch/>
        </p:blipFill>
        <p:spPr bwMode="auto">
          <a:xfrm>
            <a:off x="1749448" y="253057"/>
            <a:ext cx="8369139" cy="566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00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D.12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622300"/>
            <a:ext cx="59436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242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D.1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52"/>
          <a:stretch>
            <a:fillRect/>
          </a:stretch>
        </p:blipFill>
        <p:spPr bwMode="auto">
          <a:xfrm>
            <a:off x="4711700" y="107950"/>
            <a:ext cx="2768600" cy="664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256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D.13</a:t>
            </a:r>
            <a:endParaRPr lang="en-US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 bwMode="auto">
          <a:xfrm>
            <a:off x="658053" y="1782305"/>
            <a:ext cx="11106206" cy="3363132"/>
            <a:chOff x="0" y="0"/>
            <a:chExt cx="58186" cy="17621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0" y="0"/>
              <a:ext cx="58186" cy="17621"/>
              <a:chOff x="0" y="0"/>
              <a:chExt cx="58186" cy="17621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1" b="76485"/>
              <a:stretch>
                <a:fillRect/>
              </a:stretch>
            </p:blipFill>
            <p:spPr bwMode="auto">
              <a:xfrm>
                <a:off x="0" y="0"/>
                <a:ext cx="57895" cy="127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7969" r="20" b="11456"/>
              <a:stretch>
                <a:fillRect/>
              </a:stretch>
            </p:blipFill>
            <p:spPr bwMode="auto">
              <a:xfrm>
                <a:off x="0" y="12192"/>
                <a:ext cx="58186" cy="54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523" y="12001"/>
              <a:ext cx="55626" cy="1048"/>
            </a:xfrm>
            <a:custGeom>
              <a:avLst/>
              <a:gdLst>
                <a:gd name="T0" fmla="*/ 5562600 w 5562600"/>
                <a:gd name="T1" fmla="*/ 4639 h 219275"/>
                <a:gd name="T2" fmla="*/ 4276725 w 5562600"/>
                <a:gd name="T3" fmla="*/ 104767 h 219275"/>
                <a:gd name="T4" fmla="*/ 2190750 w 5562600"/>
                <a:gd name="T5" fmla="*/ 87 h 219275"/>
                <a:gd name="T6" fmla="*/ 0 w 5562600"/>
                <a:gd name="T7" fmla="*/ 86562 h 2192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62600" h="219275">
                  <a:moveTo>
                    <a:pt x="5562600" y="9708"/>
                  </a:moveTo>
                  <a:cubicBezTo>
                    <a:pt x="5200650" y="115276"/>
                    <a:pt x="4838700" y="220845"/>
                    <a:pt x="4276725" y="219258"/>
                  </a:cubicBezTo>
                  <a:cubicBezTo>
                    <a:pt x="3714750" y="217671"/>
                    <a:pt x="2903537" y="6533"/>
                    <a:pt x="2190750" y="183"/>
                  </a:cubicBezTo>
                  <a:cubicBezTo>
                    <a:pt x="1477963" y="-6167"/>
                    <a:pt x="352425" y="154171"/>
                    <a:pt x="0" y="181158"/>
                  </a:cubicBezTo>
                </a:path>
              </a:pathLst>
            </a:custGeom>
            <a:noFill/>
            <a:ln w="317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3961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</a:t>
            </a:r>
            <a:r>
              <a:rPr lang="en-US" dirty="0" smtClean="0"/>
              <a:t>D.14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" t="79170" r="-832" b="12112"/>
          <a:stretch>
            <a:fillRect/>
          </a:stretch>
        </p:blipFill>
        <p:spPr bwMode="auto">
          <a:xfrm>
            <a:off x="3306445" y="3718560"/>
            <a:ext cx="5607685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950"/>
          <a:stretch>
            <a:fillRect/>
          </a:stretch>
        </p:blipFill>
        <p:spPr bwMode="auto">
          <a:xfrm>
            <a:off x="3277870" y="2672715"/>
            <a:ext cx="557911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" t="79170" r="-832" b="12112"/>
          <a:stretch>
            <a:fillRect/>
          </a:stretch>
        </p:blipFill>
        <p:spPr bwMode="auto">
          <a:xfrm>
            <a:off x="1758461" y="3431404"/>
            <a:ext cx="8978987" cy="75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950"/>
          <a:stretch>
            <a:fillRect/>
          </a:stretch>
        </p:blipFill>
        <p:spPr bwMode="auto">
          <a:xfrm>
            <a:off x="1659313" y="1969477"/>
            <a:ext cx="9011693" cy="184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1682719" y="3711883"/>
            <a:ext cx="8983974" cy="169238"/>
          </a:xfrm>
          <a:custGeom>
            <a:avLst/>
            <a:gdLst>
              <a:gd name="T0" fmla="*/ 5561965 w 5562600"/>
              <a:gd name="T1" fmla="*/ 4639 h 219275"/>
              <a:gd name="T2" fmla="*/ 4276237 w 5562600"/>
              <a:gd name="T3" fmla="*/ 104767 h 219275"/>
              <a:gd name="T4" fmla="*/ 2190500 w 5562600"/>
              <a:gd name="T5" fmla="*/ 87 h 219275"/>
              <a:gd name="T6" fmla="*/ 0 w 5562600"/>
              <a:gd name="T7" fmla="*/ 86562 h 219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562600" h="219275">
                <a:moveTo>
                  <a:pt x="5562600" y="9708"/>
                </a:moveTo>
                <a:cubicBezTo>
                  <a:pt x="5200650" y="115276"/>
                  <a:pt x="4838700" y="220845"/>
                  <a:pt x="4276725" y="219258"/>
                </a:cubicBezTo>
                <a:cubicBezTo>
                  <a:pt x="3714750" y="217671"/>
                  <a:pt x="2903537" y="6533"/>
                  <a:pt x="2190750" y="183"/>
                </a:cubicBezTo>
                <a:cubicBezTo>
                  <a:pt x="1477963" y="-6167"/>
                  <a:pt x="352425" y="154171"/>
                  <a:pt x="0" y="181158"/>
                </a:cubicBezTo>
              </a:path>
            </a:pathLst>
          </a:custGeom>
          <a:noFill/>
          <a:ln w="317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1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D.2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8512" y="1240536"/>
            <a:ext cx="10094976" cy="437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01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55935" y="6357198"/>
            <a:ext cx="2036065" cy="178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 D3 Top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 rotWithShape="1">
          <a:blip r:embed="rId2" cstate="print"/>
          <a:srcRect b="50047"/>
          <a:stretch/>
        </p:blipFill>
        <p:spPr bwMode="auto">
          <a:xfrm>
            <a:off x="2013200" y="533448"/>
            <a:ext cx="8165601" cy="579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138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5" y="6000737"/>
            <a:ext cx="1359306" cy="1830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 D3 Bottom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t="49203"/>
          <a:stretch/>
        </p:blipFill>
        <p:spPr bwMode="auto">
          <a:xfrm>
            <a:off x="2030041" y="316589"/>
            <a:ext cx="8131918" cy="622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041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Transformation Formulas</a:t>
            </a:r>
            <a:br>
              <a:rPr lang="en-US" dirty="0" smtClean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938272" y="2431108"/>
                <a:ext cx="6096000" cy="236988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20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3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3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</m:t>
                      </m:r>
                      <m:r>
                        <a:rPr lang="en-US" sz="3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20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3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−</m:t>
                      </m:r>
                      <m:r>
                        <a:rPr lang="en-US" sz="3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𝑟</m:t>
                      </m:r>
                      <m:r>
                        <a:rPr lang="en-US" sz="32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sz="32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272" y="2431108"/>
                <a:ext cx="6096000" cy="236988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341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</a:t>
            </a:r>
            <a:r>
              <a:rPr lang="en-US" dirty="0" smtClean="0"/>
              <a:t>D.4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1529311"/>
            <a:ext cx="7505700" cy="322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782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>
                <a:spLocks noChangeAspect="1"/>
              </p:cNvSpPr>
              <p:nvPr/>
            </p:nvSpPr>
            <p:spPr>
              <a:xfrm>
                <a:off x="3623636" y="2711116"/>
                <a:ext cx="5215565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9600" i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9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9600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96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636" y="2711116"/>
                <a:ext cx="5215565" cy="156966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25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D.5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1443790"/>
            <a:ext cx="7505700" cy="322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800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56</Words>
  <Application>Microsoft Office PowerPoint</Application>
  <PresentationFormat>Widescreen</PresentationFormat>
  <Paragraphs>25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Times New Roman</vt:lpstr>
      <vt:lpstr>Office Theme</vt:lpstr>
      <vt:lpstr>Budget Tools 2nd Ed.</vt:lpstr>
      <vt:lpstr>Figure D.1</vt:lpstr>
      <vt:lpstr>Figure D.2</vt:lpstr>
      <vt:lpstr>Figure D3 Top</vt:lpstr>
      <vt:lpstr>Figure D3 Bottom </vt:lpstr>
      <vt:lpstr>Transformation Formulas </vt:lpstr>
      <vt:lpstr>Figure D.4</vt:lpstr>
      <vt:lpstr>PowerPoint Presentation</vt:lpstr>
      <vt:lpstr>Figure D.5</vt:lpstr>
      <vt:lpstr>Figure D.6</vt:lpstr>
      <vt:lpstr>Figure D.7</vt:lpstr>
      <vt:lpstr>Figure D.8 top</vt:lpstr>
      <vt:lpstr>Figure D.8 bottom</vt:lpstr>
      <vt:lpstr>Figure D.9 </vt:lpstr>
      <vt:lpstr>Figure D.10</vt:lpstr>
      <vt:lpstr>Figure D.11 top left</vt:lpstr>
      <vt:lpstr>Figure D.11 blttom left</vt:lpstr>
      <vt:lpstr>Figure D.11 top right</vt:lpstr>
      <vt:lpstr>Figure D.12</vt:lpstr>
      <vt:lpstr>Figure D.13</vt:lpstr>
      <vt:lpstr>Figure D.14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9</cp:revision>
  <dcterms:created xsi:type="dcterms:W3CDTF">2014-08-08T22:51:06Z</dcterms:created>
  <dcterms:modified xsi:type="dcterms:W3CDTF">2014-08-10T18:08:25Z</dcterms:modified>
</cp:coreProperties>
</file>